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42794238" cy="30267275"/>
  <p:notesSz cx="9144000" cy="6858000"/>
  <p:defaultTextStyle>
    <a:defPPr>
      <a:defRPr lang="en-US"/>
    </a:defPPr>
    <a:lvl1pPr marL="0" algn="l" defTabSz="3506907" rtl="0" eaLnBrk="1" latinLnBrk="0" hangingPunct="1">
      <a:defRPr sz="6903" kern="1200">
        <a:solidFill>
          <a:schemeClr val="tx1"/>
        </a:solidFill>
        <a:latin typeface="+mn-lt"/>
        <a:ea typeface="+mn-ea"/>
        <a:cs typeface="+mn-cs"/>
      </a:defRPr>
    </a:lvl1pPr>
    <a:lvl2pPr marL="1753453" algn="l" defTabSz="3506907" rtl="0" eaLnBrk="1" latinLnBrk="0" hangingPunct="1">
      <a:defRPr sz="6903" kern="1200">
        <a:solidFill>
          <a:schemeClr val="tx1"/>
        </a:solidFill>
        <a:latin typeface="+mn-lt"/>
        <a:ea typeface="+mn-ea"/>
        <a:cs typeface="+mn-cs"/>
      </a:defRPr>
    </a:lvl2pPr>
    <a:lvl3pPr marL="3506907" algn="l" defTabSz="3506907" rtl="0" eaLnBrk="1" latinLnBrk="0" hangingPunct="1">
      <a:defRPr sz="6903" kern="1200">
        <a:solidFill>
          <a:schemeClr val="tx1"/>
        </a:solidFill>
        <a:latin typeface="+mn-lt"/>
        <a:ea typeface="+mn-ea"/>
        <a:cs typeface="+mn-cs"/>
      </a:defRPr>
    </a:lvl3pPr>
    <a:lvl4pPr marL="5260360" algn="l" defTabSz="3506907" rtl="0" eaLnBrk="1" latinLnBrk="0" hangingPunct="1">
      <a:defRPr sz="6903" kern="1200">
        <a:solidFill>
          <a:schemeClr val="tx1"/>
        </a:solidFill>
        <a:latin typeface="+mn-lt"/>
        <a:ea typeface="+mn-ea"/>
        <a:cs typeface="+mn-cs"/>
      </a:defRPr>
    </a:lvl4pPr>
    <a:lvl5pPr marL="7013814" algn="l" defTabSz="3506907" rtl="0" eaLnBrk="1" latinLnBrk="0" hangingPunct="1">
      <a:defRPr sz="6903" kern="1200">
        <a:solidFill>
          <a:schemeClr val="tx1"/>
        </a:solidFill>
        <a:latin typeface="+mn-lt"/>
        <a:ea typeface="+mn-ea"/>
        <a:cs typeface="+mn-cs"/>
      </a:defRPr>
    </a:lvl5pPr>
    <a:lvl6pPr marL="8767267" algn="l" defTabSz="3506907" rtl="0" eaLnBrk="1" latinLnBrk="0" hangingPunct="1">
      <a:defRPr sz="6903" kern="1200">
        <a:solidFill>
          <a:schemeClr val="tx1"/>
        </a:solidFill>
        <a:latin typeface="+mn-lt"/>
        <a:ea typeface="+mn-ea"/>
        <a:cs typeface="+mn-cs"/>
      </a:defRPr>
    </a:lvl6pPr>
    <a:lvl7pPr marL="10520721" algn="l" defTabSz="3506907" rtl="0" eaLnBrk="1" latinLnBrk="0" hangingPunct="1">
      <a:defRPr sz="6903" kern="1200">
        <a:solidFill>
          <a:schemeClr val="tx1"/>
        </a:solidFill>
        <a:latin typeface="+mn-lt"/>
        <a:ea typeface="+mn-ea"/>
        <a:cs typeface="+mn-cs"/>
      </a:defRPr>
    </a:lvl7pPr>
    <a:lvl8pPr marL="12274174" algn="l" defTabSz="3506907" rtl="0" eaLnBrk="1" latinLnBrk="0" hangingPunct="1">
      <a:defRPr sz="6903" kern="1200">
        <a:solidFill>
          <a:schemeClr val="tx1"/>
        </a:solidFill>
        <a:latin typeface="+mn-lt"/>
        <a:ea typeface="+mn-ea"/>
        <a:cs typeface="+mn-cs"/>
      </a:defRPr>
    </a:lvl8pPr>
    <a:lvl9pPr marL="14027628" algn="l" defTabSz="3506907" rtl="0" eaLnBrk="1" latinLnBrk="0" hangingPunct="1">
      <a:defRPr sz="6903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84" autoAdjust="0"/>
    <p:restoredTop sz="94660"/>
  </p:normalViewPr>
  <p:slideViewPr>
    <p:cSldViewPr snapToGrid="0">
      <p:cViewPr varScale="1">
        <p:scale>
          <a:sx n="21" d="100"/>
          <a:sy n="21" d="100"/>
        </p:scale>
        <p:origin x="120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09568" y="4953466"/>
            <a:ext cx="36375102" cy="10537496"/>
          </a:xfrm>
        </p:spPr>
        <p:txBody>
          <a:bodyPr anchor="b"/>
          <a:lstStyle>
            <a:lvl1pPr algn="ctr">
              <a:defRPr sz="2648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49280" y="15897328"/>
            <a:ext cx="32095679" cy="7307583"/>
          </a:xfrm>
        </p:spPr>
        <p:txBody>
          <a:bodyPr/>
          <a:lstStyle>
            <a:lvl1pPr marL="0" indent="0" algn="ctr">
              <a:buNone/>
              <a:defRPr sz="10592"/>
            </a:lvl1pPr>
            <a:lvl2pPr marL="2017806" indent="0" algn="ctr">
              <a:buNone/>
              <a:defRPr sz="8827"/>
            </a:lvl2pPr>
            <a:lvl3pPr marL="4035613" indent="0" algn="ctr">
              <a:buNone/>
              <a:defRPr sz="7944"/>
            </a:lvl3pPr>
            <a:lvl4pPr marL="6053419" indent="0" algn="ctr">
              <a:buNone/>
              <a:defRPr sz="7061"/>
            </a:lvl4pPr>
            <a:lvl5pPr marL="8071226" indent="0" algn="ctr">
              <a:buNone/>
              <a:defRPr sz="7061"/>
            </a:lvl5pPr>
            <a:lvl6pPr marL="10089032" indent="0" algn="ctr">
              <a:buNone/>
              <a:defRPr sz="7061"/>
            </a:lvl6pPr>
            <a:lvl7pPr marL="12106839" indent="0" algn="ctr">
              <a:buNone/>
              <a:defRPr sz="7061"/>
            </a:lvl7pPr>
            <a:lvl8pPr marL="14124645" indent="0" algn="ctr">
              <a:buNone/>
              <a:defRPr sz="7061"/>
            </a:lvl8pPr>
            <a:lvl9pPr marL="16142452" indent="0" algn="ctr">
              <a:buNone/>
              <a:defRPr sz="7061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CEEF31-23A6-4005-B5E0-985665D0856A}" type="datetimeFigureOut">
              <a:rPr lang="en-US" smtClean="0"/>
              <a:t>5/1/2026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1F3466-5CCB-4281-B666-54CB756705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09313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CEEF31-23A6-4005-B5E0-985665D0856A}" type="datetimeFigureOut">
              <a:rPr lang="en-US" smtClean="0"/>
              <a:t>5/1/2026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1F3466-5CCB-4281-B666-54CB756705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33088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0624629" y="1611452"/>
            <a:ext cx="9227508" cy="25650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942106" y="1611452"/>
            <a:ext cx="27147595" cy="2565011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CEEF31-23A6-4005-B5E0-985665D0856A}" type="datetimeFigureOut">
              <a:rPr lang="en-US" smtClean="0"/>
              <a:t>5/1/2026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1F3466-5CCB-4281-B666-54CB756705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15902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CEEF31-23A6-4005-B5E0-985665D0856A}" type="datetimeFigureOut">
              <a:rPr lang="en-US" smtClean="0"/>
              <a:t>5/1/2026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1F3466-5CCB-4281-B666-54CB756705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16273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19818" y="7545809"/>
            <a:ext cx="36910030" cy="12590343"/>
          </a:xfrm>
        </p:spPr>
        <p:txBody>
          <a:bodyPr anchor="b"/>
          <a:lstStyle>
            <a:lvl1pPr>
              <a:defRPr sz="2648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19818" y="20255262"/>
            <a:ext cx="36910030" cy="6620964"/>
          </a:xfrm>
        </p:spPr>
        <p:txBody>
          <a:bodyPr/>
          <a:lstStyle>
            <a:lvl1pPr marL="0" indent="0">
              <a:buNone/>
              <a:defRPr sz="10592">
                <a:solidFill>
                  <a:schemeClr val="tx1"/>
                </a:solidFill>
              </a:defRPr>
            </a:lvl1pPr>
            <a:lvl2pPr marL="2017806" indent="0">
              <a:buNone/>
              <a:defRPr sz="8827">
                <a:solidFill>
                  <a:schemeClr val="tx1">
                    <a:tint val="75000"/>
                  </a:schemeClr>
                </a:solidFill>
              </a:defRPr>
            </a:lvl2pPr>
            <a:lvl3pPr marL="4035613" indent="0">
              <a:buNone/>
              <a:defRPr sz="7944">
                <a:solidFill>
                  <a:schemeClr val="tx1">
                    <a:tint val="75000"/>
                  </a:schemeClr>
                </a:solidFill>
              </a:defRPr>
            </a:lvl3pPr>
            <a:lvl4pPr marL="6053419" indent="0">
              <a:buNone/>
              <a:defRPr sz="7061">
                <a:solidFill>
                  <a:schemeClr val="tx1">
                    <a:tint val="75000"/>
                  </a:schemeClr>
                </a:solidFill>
              </a:defRPr>
            </a:lvl4pPr>
            <a:lvl5pPr marL="8071226" indent="0">
              <a:buNone/>
              <a:defRPr sz="7061">
                <a:solidFill>
                  <a:schemeClr val="tx1">
                    <a:tint val="75000"/>
                  </a:schemeClr>
                </a:solidFill>
              </a:defRPr>
            </a:lvl5pPr>
            <a:lvl6pPr marL="10089032" indent="0">
              <a:buNone/>
              <a:defRPr sz="7061">
                <a:solidFill>
                  <a:schemeClr val="tx1">
                    <a:tint val="75000"/>
                  </a:schemeClr>
                </a:solidFill>
              </a:defRPr>
            </a:lvl6pPr>
            <a:lvl7pPr marL="12106839" indent="0">
              <a:buNone/>
              <a:defRPr sz="7061">
                <a:solidFill>
                  <a:schemeClr val="tx1">
                    <a:tint val="75000"/>
                  </a:schemeClr>
                </a:solidFill>
              </a:defRPr>
            </a:lvl7pPr>
            <a:lvl8pPr marL="14124645" indent="0">
              <a:buNone/>
              <a:defRPr sz="7061">
                <a:solidFill>
                  <a:schemeClr val="tx1">
                    <a:tint val="75000"/>
                  </a:schemeClr>
                </a:solidFill>
              </a:defRPr>
            </a:lvl8pPr>
            <a:lvl9pPr marL="16142452" indent="0">
              <a:buNone/>
              <a:defRPr sz="706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CEEF31-23A6-4005-B5E0-985665D0856A}" type="datetimeFigureOut">
              <a:rPr lang="en-US" smtClean="0"/>
              <a:t>5/1/2026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1F3466-5CCB-4281-B666-54CB756705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22443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942104" y="8057261"/>
            <a:ext cx="18187551" cy="1920430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1664583" y="8057261"/>
            <a:ext cx="18187551" cy="1920430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CEEF31-23A6-4005-B5E0-985665D0856A}" type="datetimeFigureOut">
              <a:rPr lang="en-US" smtClean="0"/>
              <a:t>5/1/2026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1F3466-5CCB-4281-B666-54CB756705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95126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47678" y="1611459"/>
            <a:ext cx="36910030" cy="585027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47682" y="7419688"/>
            <a:ext cx="18103966" cy="3636275"/>
          </a:xfrm>
        </p:spPr>
        <p:txBody>
          <a:bodyPr anchor="b"/>
          <a:lstStyle>
            <a:lvl1pPr marL="0" indent="0">
              <a:buNone/>
              <a:defRPr sz="10592" b="1"/>
            </a:lvl1pPr>
            <a:lvl2pPr marL="2017806" indent="0">
              <a:buNone/>
              <a:defRPr sz="8827" b="1"/>
            </a:lvl2pPr>
            <a:lvl3pPr marL="4035613" indent="0">
              <a:buNone/>
              <a:defRPr sz="7944" b="1"/>
            </a:lvl3pPr>
            <a:lvl4pPr marL="6053419" indent="0">
              <a:buNone/>
              <a:defRPr sz="7061" b="1"/>
            </a:lvl4pPr>
            <a:lvl5pPr marL="8071226" indent="0">
              <a:buNone/>
              <a:defRPr sz="7061" b="1"/>
            </a:lvl5pPr>
            <a:lvl6pPr marL="10089032" indent="0">
              <a:buNone/>
              <a:defRPr sz="7061" b="1"/>
            </a:lvl6pPr>
            <a:lvl7pPr marL="12106839" indent="0">
              <a:buNone/>
              <a:defRPr sz="7061" b="1"/>
            </a:lvl7pPr>
            <a:lvl8pPr marL="14124645" indent="0">
              <a:buNone/>
              <a:defRPr sz="7061" b="1"/>
            </a:lvl8pPr>
            <a:lvl9pPr marL="16142452" indent="0">
              <a:buNone/>
              <a:defRPr sz="7061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947682" y="11055963"/>
            <a:ext cx="18103966" cy="1626165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1664585" y="7419688"/>
            <a:ext cx="18193125" cy="3636275"/>
          </a:xfrm>
        </p:spPr>
        <p:txBody>
          <a:bodyPr anchor="b"/>
          <a:lstStyle>
            <a:lvl1pPr marL="0" indent="0">
              <a:buNone/>
              <a:defRPr sz="10592" b="1"/>
            </a:lvl1pPr>
            <a:lvl2pPr marL="2017806" indent="0">
              <a:buNone/>
              <a:defRPr sz="8827" b="1"/>
            </a:lvl2pPr>
            <a:lvl3pPr marL="4035613" indent="0">
              <a:buNone/>
              <a:defRPr sz="7944" b="1"/>
            </a:lvl3pPr>
            <a:lvl4pPr marL="6053419" indent="0">
              <a:buNone/>
              <a:defRPr sz="7061" b="1"/>
            </a:lvl4pPr>
            <a:lvl5pPr marL="8071226" indent="0">
              <a:buNone/>
              <a:defRPr sz="7061" b="1"/>
            </a:lvl5pPr>
            <a:lvl6pPr marL="10089032" indent="0">
              <a:buNone/>
              <a:defRPr sz="7061" b="1"/>
            </a:lvl6pPr>
            <a:lvl7pPr marL="12106839" indent="0">
              <a:buNone/>
              <a:defRPr sz="7061" b="1"/>
            </a:lvl7pPr>
            <a:lvl8pPr marL="14124645" indent="0">
              <a:buNone/>
              <a:defRPr sz="7061" b="1"/>
            </a:lvl8pPr>
            <a:lvl9pPr marL="16142452" indent="0">
              <a:buNone/>
              <a:defRPr sz="7061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1664585" y="11055963"/>
            <a:ext cx="18193125" cy="1626165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CEEF31-23A6-4005-B5E0-985665D0856A}" type="datetimeFigureOut">
              <a:rPr lang="en-US" smtClean="0"/>
              <a:t>5/1/2026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1F3466-5CCB-4281-B666-54CB756705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20712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CEEF31-23A6-4005-B5E0-985665D0856A}" type="datetimeFigureOut">
              <a:rPr lang="en-US" smtClean="0"/>
              <a:t>5/1/2026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1F3466-5CCB-4281-B666-54CB756705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194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CEEF31-23A6-4005-B5E0-985665D0856A}" type="datetimeFigureOut">
              <a:rPr lang="en-US" smtClean="0"/>
              <a:t>5/1/2026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1F3466-5CCB-4281-B666-54CB756705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04606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47678" y="2017818"/>
            <a:ext cx="13802256" cy="7062364"/>
          </a:xfrm>
        </p:spPr>
        <p:txBody>
          <a:bodyPr anchor="b"/>
          <a:lstStyle>
            <a:lvl1pPr>
              <a:defRPr sz="14123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193125" y="4357934"/>
            <a:ext cx="21664583" cy="21509383"/>
          </a:xfrm>
        </p:spPr>
        <p:txBody>
          <a:bodyPr/>
          <a:lstStyle>
            <a:lvl1pPr>
              <a:defRPr sz="14123"/>
            </a:lvl1pPr>
            <a:lvl2pPr>
              <a:defRPr sz="12358"/>
            </a:lvl2pPr>
            <a:lvl3pPr>
              <a:defRPr sz="10592"/>
            </a:lvl3pPr>
            <a:lvl4pPr>
              <a:defRPr sz="8827"/>
            </a:lvl4pPr>
            <a:lvl5pPr>
              <a:defRPr sz="8827"/>
            </a:lvl5pPr>
            <a:lvl6pPr>
              <a:defRPr sz="8827"/>
            </a:lvl6pPr>
            <a:lvl7pPr>
              <a:defRPr sz="8827"/>
            </a:lvl7pPr>
            <a:lvl8pPr>
              <a:defRPr sz="8827"/>
            </a:lvl8pPr>
            <a:lvl9pPr>
              <a:defRPr sz="8827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947678" y="9080183"/>
            <a:ext cx="13802256" cy="16822161"/>
          </a:xfrm>
        </p:spPr>
        <p:txBody>
          <a:bodyPr/>
          <a:lstStyle>
            <a:lvl1pPr marL="0" indent="0">
              <a:buNone/>
              <a:defRPr sz="7061"/>
            </a:lvl1pPr>
            <a:lvl2pPr marL="2017806" indent="0">
              <a:buNone/>
              <a:defRPr sz="6179"/>
            </a:lvl2pPr>
            <a:lvl3pPr marL="4035613" indent="0">
              <a:buNone/>
              <a:defRPr sz="5296"/>
            </a:lvl3pPr>
            <a:lvl4pPr marL="6053419" indent="0">
              <a:buNone/>
              <a:defRPr sz="4413"/>
            </a:lvl4pPr>
            <a:lvl5pPr marL="8071226" indent="0">
              <a:buNone/>
              <a:defRPr sz="4413"/>
            </a:lvl5pPr>
            <a:lvl6pPr marL="10089032" indent="0">
              <a:buNone/>
              <a:defRPr sz="4413"/>
            </a:lvl6pPr>
            <a:lvl7pPr marL="12106839" indent="0">
              <a:buNone/>
              <a:defRPr sz="4413"/>
            </a:lvl7pPr>
            <a:lvl8pPr marL="14124645" indent="0">
              <a:buNone/>
              <a:defRPr sz="4413"/>
            </a:lvl8pPr>
            <a:lvl9pPr marL="16142452" indent="0">
              <a:buNone/>
              <a:defRPr sz="4413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CEEF31-23A6-4005-B5E0-985665D0856A}" type="datetimeFigureOut">
              <a:rPr lang="en-US" smtClean="0"/>
              <a:t>5/1/2026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1F3466-5CCB-4281-B666-54CB756705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17187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47678" y="2017818"/>
            <a:ext cx="13802256" cy="7062364"/>
          </a:xfrm>
        </p:spPr>
        <p:txBody>
          <a:bodyPr anchor="b"/>
          <a:lstStyle>
            <a:lvl1pPr>
              <a:defRPr sz="14123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8193125" y="4357934"/>
            <a:ext cx="21664583" cy="21509383"/>
          </a:xfrm>
        </p:spPr>
        <p:txBody>
          <a:bodyPr anchor="t"/>
          <a:lstStyle>
            <a:lvl1pPr marL="0" indent="0">
              <a:buNone/>
              <a:defRPr sz="14123"/>
            </a:lvl1pPr>
            <a:lvl2pPr marL="2017806" indent="0">
              <a:buNone/>
              <a:defRPr sz="12358"/>
            </a:lvl2pPr>
            <a:lvl3pPr marL="4035613" indent="0">
              <a:buNone/>
              <a:defRPr sz="10592"/>
            </a:lvl3pPr>
            <a:lvl4pPr marL="6053419" indent="0">
              <a:buNone/>
              <a:defRPr sz="8827"/>
            </a:lvl4pPr>
            <a:lvl5pPr marL="8071226" indent="0">
              <a:buNone/>
              <a:defRPr sz="8827"/>
            </a:lvl5pPr>
            <a:lvl6pPr marL="10089032" indent="0">
              <a:buNone/>
              <a:defRPr sz="8827"/>
            </a:lvl6pPr>
            <a:lvl7pPr marL="12106839" indent="0">
              <a:buNone/>
              <a:defRPr sz="8827"/>
            </a:lvl7pPr>
            <a:lvl8pPr marL="14124645" indent="0">
              <a:buNone/>
              <a:defRPr sz="8827"/>
            </a:lvl8pPr>
            <a:lvl9pPr marL="16142452" indent="0">
              <a:buNone/>
              <a:defRPr sz="8827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947678" y="9080183"/>
            <a:ext cx="13802256" cy="16822161"/>
          </a:xfrm>
        </p:spPr>
        <p:txBody>
          <a:bodyPr/>
          <a:lstStyle>
            <a:lvl1pPr marL="0" indent="0">
              <a:buNone/>
              <a:defRPr sz="7061"/>
            </a:lvl1pPr>
            <a:lvl2pPr marL="2017806" indent="0">
              <a:buNone/>
              <a:defRPr sz="6179"/>
            </a:lvl2pPr>
            <a:lvl3pPr marL="4035613" indent="0">
              <a:buNone/>
              <a:defRPr sz="5296"/>
            </a:lvl3pPr>
            <a:lvl4pPr marL="6053419" indent="0">
              <a:buNone/>
              <a:defRPr sz="4413"/>
            </a:lvl4pPr>
            <a:lvl5pPr marL="8071226" indent="0">
              <a:buNone/>
              <a:defRPr sz="4413"/>
            </a:lvl5pPr>
            <a:lvl6pPr marL="10089032" indent="0">
              <a:buNone/>
              <a:defRPr sz="4413"/>
            </a:lvl6pPr>
            <a:lvl7pPr marL="12106839" indent="0">
              <a:buNone/>
              <a:defRPr sz="4413"/>
            </a:lvl7pPr>
            <a:lvl8pPr marL="14124645" indent="0">
              <a:buNone/>
              <a:defRPr sz="4413"/>
            </a:lvl8pPr>
            <a:lvl9pPr marL="16142452" indent="0">
              <a:buNone/>
              <a:defRPr sz="4413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CEEF31-23A6-4005-B5E0-985665D0856A}" type="datetimeFigureOut">
              <a:rPr lang="en-US" smtClean="0"/>
              <a:t>5/1/2026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1F3466-5CCB-4281-B666-54CB756705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61546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942104" y="1611459"/>
            <a:ext cx="36910030" cy="585027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42104" y="8057261"/>
            <a:ext cx="36910030" cy="192043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942104" y="28053287"/>
            <a:ext cx="9628704" cy="161145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529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CEEF31-23A6-4005-B5E0-985665D0856A}" type="datetimeFigureOut">
              <a:rPr lang="en-US" smtClean="0"/>
              <a:t>5/1/2026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175592" y="28053287"/>
            <a:ext cx="14443055" cy="161145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529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0223430" y="28053287"/>
            <a:ext cx="9628704" cy="161145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529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1F3466-5CCB-4281-B666-54CB756705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02810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4035613" rtl="0" eaLnBrk="1" latinLnBrk="0" hangingPunct="1">
        <a:lnSpc>
          <a:spcPct val="90000"/>
        </a:lnSpc>
        <a:spcBef>
          <a:spcPct val="0"/>
        </a:spcBef>
        <a:buNone/>
        <a:defRPr sz="1941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008903" indent="-1008903" algn="l" defTabSz="4035613" rtl="0" eaLnBrk="1" latinLnBrk="0" hangingPunct="1">
        <a:lnSpc>
          <a:spcPct val="90000"/>
        </a:lnSpc>
        <a:spcBef>
          <a:spcPts val="4413"/>
        </a:spcBef>
        <a:buFont typeface="Arial" panose="020B0604020202020204" pitchFamily="34" charset="0"/>
        <a:buChar char="•"/>
        <a:defRPr sz="12358" kern="1200">
          <a:solidFill>
            <a:schemeClr val="tx1"/>
          </a:solidFill>
          <a:latin typeface="+mn-lt"/>
          <a:ea typeface="+mn-ea"/>
          <a:cs typeface="+mn-cs"/>
        </a:defRPr>
      </a:lvl1pPr>
      <a:lvl2pPr marL="3026710" indent="-1008903" algn="l" defTabSz="4035613" rtl="0" eaLnBrk="1" latinLnBrk="0" hangingPunct="1">
        <a:lnSpc>
          <a:spcPct val="90000"/>
        </a:lnSpc>
        <a:spcBef>
          <a:spcPts val="2207"/>
        </a:spcBef>
        <a:buFont typeface="Arial" panose="020B0604020202020204" pitchFamily="34" charset="0"/>
        <a:buChar char="•"/>
        <a:defRPr sz="10592" kern="1200">
          <a:solidFill>
            <a:schemeClr val="tx1"/>
          </a:solidFill>
          <a:latin typeface="+mn-lt"/>
          <a:ea typeface="+mn-ea"/>
          <a:cs typeface="+mn-cs"/>
        </a:defRPr>
      </a:lvl2pPr>
      <a:lvl3pPr marL="5044516" indent="-1008903" algn="l" defTabSz="4035613" rtl="0" eaLnBrk="1" latinLnBrk="0" hangingPunct="1">
        <a:lnSpc>
          <a:spcPct val="90000"/>
        </a:lnSpc>
        <a:spcBef>
          <a:spcPts val="2207"/>
        </a:spcBef>
        <a:buFont typeface="Arial" panose="020B0604020202020204" pitchFamily="34" charset="0"/>
        <a:buChar char="•"/>
        <a:defRPr sz="8827" kern="1200">
          <a:solidFill>
            <a:schemeClr val="tx1"/>
          </a:solidFill>
          <a:latin typeface="+mn-lt"/>
          <a:ea typeface="+mn-ea"/>
          <a:cs typeface="+mn-cs"/>
        </a:defRPr>
      </a:lvl3pPr>
      <a:lvl4pPr marL="7062323" indent="-1008903" algn="l" defTabSz="4035613" rtl="0" eaLnBrk="1" latinLnBrk="0" hangingPunct="1">
        <a:lnSpc>
          <a:spcPct val="90000"/>
        </a:lnSpc>
        <a:spcBef>
          <a:spcPts val="2207"/>
        </a:spcBef>
        <a:buFont typeface="Arial" panose="020B0604020202020204" pitchFamily="34" charset="0"/>
        <a:buChar char="•"/>
        <a:defRPr sz="7944" kern="1200">
          <a:solidFill>
            <a:schemeClr val="tx1"/>
          </a:solidFill>
          <a:latin typeface="+mn-lt"/>
          <a:ea typeface="+mn-ea"/>
          <a:cs typeface="+mn-cs"/>
        </a:defRPr>
      </a:lvl4pPr>
      <a:lvl5pPr marL="9080129" indent="-1008903" algn="l" defTabSz="4035613" rtl="0" eaLnBrk="1" latinLnBrk="0" hangingPunct="1">
        <a:lnSpc>
          <a:spcPct val="90000"/>
        </a:lnSpc>
        <a:spcBef>
          <a:spcPts val="2207"/>
        </a:spcBef>
        <a:buFont typeface="Arial" panose="020B0604020202020204" pitchFamily="34" charset="0"/>
        <a:buChar char="•"/>
        <a:defRPr sz="7944" kern="1200">
          <a:solidFill>
            <a:schemeClr val="tx1"/>
          </a:solidFill>
          <a:latin typeface="+mn-lt"/>
          <a:ea typeface="+mn-ea"/>
          <a:cs typeface="+mn-cs"/>
        </a:defRPr>
      </a:lvl5pPr>
      <a:lvl6pPr marL="11097936" indent="-1008903" algn="l" defTabSz="4035613" rtl="0" eaLnBrk="1" latinLnBrk="0" hangingPunct="1">
        <a:lnSpc>
          <a:spcPct val="90000"/>
        </a:lnSpc>
        <a:spcBef>
          <a:spcPts val="2207"/>
        </a:spcBef>
        <a:buFont typeface="Arial" panose="020B0604020202020204" pitchFamily="34" charset="0"/>
        <a:buChar char="•"/>
        <a:defRPr sz="7944" kern="1200">
          <a:solidFill>
            <a:schemeClr val="tx1"/>
          </a:solidFill>
          <a:latin typeface="+mn-lt"/>
          <a:ea typeface="+mn-ea"/>
          <a:cs typeface="+mn-cs"/>
        </a:defRPr>
      </a:lvl6pPr>
      <a:lvl7pPr marL="13115742" indent="-1008903" algn="l" defTabSz="4035613" rtl="0" eaLnBrk="1" latinLnBrk="0" hangingPunct="1">
        <a:lnSpc>
          <a:spcPct val="90000"/>
        </a:lnSpc>
        <a:spcBef>
          <a:spcPts val="2207"/>
        </a:spcBef>
        <a:buFont typeface="Arial" panose="020B0604020202020204" pitchFamily="34" charset="0"/>
        <a:buChar char="•"/>
        <a:defRPr sz="7944" kern="1200">
          <a:solidFill>
            <a:schemeClr val="tx1"/>
          </a:solidFill>
          <a:latin typeface="+mn-lt"/>
          <a:ea typeface="+mn-ea"/>
          <a:cs typeface="+mn-cs"/>
        </a:defRPr>
      </a:lvl7pPr>
      <a:lvl8pPr marL="15133549" indent="-1008903" algn="l" defTabSz="4035613" rtl="0" eaLnBrk="1" latinLnBrk="0" hangingPunct="1">
        <a:lnSpc>
          <a:spcPct val="90000"/>
        </a:lnSpc>
        <a:spcBef>
          <a:spcPts val="2207"/>
        </a:spcBef>
        <a:buFont typeface="Arial" panose="020B0604020202020204" pitchFamily="34" charset="0"/>
        <a:buChar char="•"/>
        <a:defRPr sz="7944" kern="1200">
          <a:solidFill>
            <a:schemeClr val="tx1"/>
          </a:solidFill>
          <a:latin typeface="+mn-lt"/>
          <a:ea typeface="+mn-ea"/>
          <a:cs typeface="+mn-cs"/>
        </a:defRPr>
      </a:lvl8pPr>
      <a:lvl9pPr marL="17151355" indent="-1008903" algn="l" defTabSz="4035613" rtl="0" eaLnBrk="1" latinLnBrk="0" hangingPunct="1">
        <a:lnSpc>
          <a:spcPct val="90000"/>
        </a:lnSpc>
        <a:spcBef>
          <a:spcPts val="2207"/>
        </a:spcBef>
        <a:buFont typeface="Arial" panose="020B0604020202020204" pitchFamily="34" charset="0"/>
        <a:buChar char="•"/>
        <a:defRPr sz="794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035613" rtl="0" eaLnBrk="1" latinLnBrk="0" hangingPunct="1">
        <a:defRPr sz="7944" kern="1200">
          <a:solidFill>
            <a:schemeClr val="tx1"/>
          </a:solidFill>
          <a:latin typeface="+mn-lt"/>
          <a:ea typeface="+mn-ea"/>
          <a:cs typeface="+mn-cs"/>
        </a:defRPr>
      </a:lvl1pPr>
      <a:lvl2pPr marL="2017806" algn="l" defTabSz="4035613" rtl="0" eaLnBrk="1" latinLnBrk="0" hangingPunct="1">
        <a:defRPr sz="7944" kern="1200">
          <a:solidFill>
            <a:schemeClr val="tx1"/>
          </a:solidFill>
          <a:latin typeface="+mn-lt"/>
          <a:ea typeface="+mn-ea"/>
          <a:cs typeface="+mn-cs"/>
        </a:defRPr>
      </a:lvl2pPr>
      <a:lvl3pPr marL="4035613" algn="l" defTabSz="4035613" rtl="0" eaLnBrk="1" latinLnBrk="0" hangingPunct="1">
        <a:defRPr sz="7944" kern="1200">
          <a:solidFill>
            <a:schemeClr val="tx1"/>
          </a:solidFill>
          <a:latin typeface="+mn-lt"/>
          <a:ea typeface="+mn-ea"/>
          <a:cs typeface="+mn-cs"/>
        </a:defRPr>
      </a:lvl3pPr>
      <a:lvl4pPr marL="6053419" algn="l" defTabSz="4035613" rtl="0" eaLnBrk="1" latinLnBrk="0" hangingPunct="1">
        <a:defRPr sz="7944" kern="1200">
          <a:solidFill>
            <a:schemeClr val="tx1"/>
          </a:solidFill>
          <a:latin typeface="+mn-lt"/>
          <a:ea typeface="+mn-ea"/>
          <a:cs typeface="+mn-cs"/>
        </a:defRPr>
      </a:lvl4pPr>
      <a:lvl5pPr marL="8071226" algn="l" defTabSz="4035613" rtl="0" eaLnBrk="1" latinLnBrk="0" hangingPunct="1">
        <a:defRPr sz="7944" kern="1200">
          <a:solidFill>
            <a:schemeClr val="tx1"/>
          </a:solidFill>
          <a:latin typeface="+mn-lt"/>
          <a:ea typeface="+mn-ea"/>
          <a:cs typeface="+mn-cs"/>
        </a:defRPr>
      </a:lvl5pPr>
      <a:lvl6pPr marL="10089032" algn="l" defTabSz="4035613" rtl="0" eaLnBrk="1" latinLnBrk="0" hangingPunct="1">
        <a:defRPr sz="7944" kern="1200">
          <a:solidFill>
            <a:schemeClr val="tx1"/>
          </a:solidFill>
          <a:latin typeface="+mn-lt"/>
          <a:ea typeface="+mn-ea"/>
          <a:cs typeface="+mn-cs"/>
        </a:defRPr>
      </a:lvl6pPr>
      <a:lvl7pPr marL="12106839" algn="l" defTabSz="4035613" rtl="0" eaLnBrk="1" latinLnBrk="0" hangingPunct="1">
        <a:defRPr sz="7944" kern="1200">
          <a:solidFill>
            <a:schemeClr val="tx1"/>
          </a:solidFill>
          <a:latin typeface="+mn-lt"/>
          <a:ea typeface="+mn-ea"/>
          <a:cs typeface="+mn-cs"/>
        </a:defRPr>
      </a:lvl7pPr>
      <a:lvl8pPr marL="14124645" algn="l" defTabSz="4035613" rtl="0" eaLnBrk="1" latinLnBrk="0" hangingPunct="1">
        <a:defRPr sz="7944" kern="1200">
          <a:solidFill>
            <a:schemeClr val="tx1"/>
          </a:solidFill>
          <a:latin typeface="+mn-lt"/>
          <a:ea typeface="+mn-ea"/>
          <a:cs typeface="+mn-cs"/>
        </a:defRPr>
      </a:lvl8pPr>
      <a:lvl9pPr marL="16142452" algn="l" defTabSz="4035613" rtl="0" eaLnBrk="1" latinLnBrk="0" hangingPunct="1">
        <a:defRPr sz="794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3" name="Connector: Elbow 24">
            <a:extLst>
              <a:ext uri="{FF2B5EF4-FFF2-40B4-BE49-F238E27FC236}">
                <a16:creationId xmlns:a16="http://schemas.microsoft.com/office/drawing/2014/main" id="{9B0CFC33-A149-FE29-B112-BAB2953C3402}"/>
              </a:ext>
            </a:extLst>
          </p:cNvPr>
          <p:cNvCxnSpPr>
            <a:cxnSpLocks/>
          </p:cNvCxnSpPr>
          <p:nvPr/>
        </p:nvCxnSpPr>
        <p:spPr>
          <a:xfrm>
            <a:off x="9662323" y="870296"/>
            <a:ext cx="32819177" cy="28474315"/>
          </a:xfrm>
          <a:prstGeom prst="bentConnector3">
            <a:avLst>
              <a:gd name="adj1" fmla="val 100035"/>
            </a:avLst>
          </a:prstGeom>
          <a:ln w="152400" cap="rnd" cmpd="thinThick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Rounded Rectangle 3"/>
          <p:cNvSpPr/>
          <p:nvPr/>
        </p:nvSpPr>
        <p:spPr>
          <a:xfrm>
            <a:off x="971550" y="2495112"/>
            <a:ext cx="40957499" cy="3217660"/>
          </a:xfrm>
          <a:prstGeom prst="roundRect">
            <a:avLst/>
          </a:prstGeom>
          <a:solidFill>
            <a:schemeClr val="accent1">
              <a:lumMod val="5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0" dirty="0">
                <a:latin typeface="Arial" panose="020B0604020202020204" pitchFamily="34" charset="0"/>
                <a:cs typeface="Arial" panose="020B0604020202020204" pitchFamily="34" charset="0"/>
              </a:rPr>
              <a:t>Project / Research Title Here</a:t>
            </a:r>
          </a:p>
          <a:p>
            <a:pPr algn="ctr"/>
            <a:r>
              <a:rPr lang="en-GB" sz="5000" b="1" i="1" dirty="0">
                <a:latin typeface="Arial" panose="020B0604020202020204" pitchFamily="34" charset="0"/>
                <a:cs typeface="Arial" panose="020B0604020202020204" pitchFamily="34" charset="0"/>
              </a:rPr>
              <a:t>(Font – Arial , Bold | Title should be at most two lines)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27957251" y="45142"/>
            <a:ext cx="11895349" cy="2311270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9351" tIns="64676" rIns="129351" bIns="64676" rtlCol="0" anchor="ctr"/>
          <a:lstStyle/>
          <a:p>
            <a:pPr algn="ctr"/>
            <a:endParaRPr lang="en-GB" sz="5700" dirty="0"/>
          </a:p>
        </p:txBody>
      </p:sp>
      <p:sp>
        <p:nvSpPr>
          <p:cNvPr id="7" name="TextBox 6"/>
          <p:cNvSpPr txBox="1"/>
          <p:nvPr/>
        </p:nvSpPr>
        <p:spPr>
          <a:xfrm>
            <a:off x="925857" y="5745126"/>
            <a:ext cx="40957499" cy="1854164"/>
          </a:xfrm>
          <a:prstGeom prst="rect">
            <a:avLst/>
          </a:prstGeom>
          <a:noFill/>
        </p:spPr>
        <p:txBody>
          <a:bodyPr wrap="square" lIns="129351" tIns="64676" rIns="129351" bIns="64676" rtlCol="0">
            <a:spAutoFit/>
          </a:bodyPr>
          <a:lstStyle/>
          <a:p>
            <a:pPr algn="ctr"/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Author Name1</a:t>
            </a:r>
            <a:r>
              <a:rPr lang="en-US" sz="4400" baseline="30000" dirty="0">
                <a:latin typeface="Arial" panose="020B0604020202020204" pitchFamily="34" charset="0"/>
                <a:cs typeface="Arial" panose="020B0604020202020204" pitchFamily="34" charset="0"/>
              </a:rPr>
              <a:t>1*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, Author Name2</a:t>
            </a:r>
            <a:r>
              <a:rPr lang="en-US" sz="4400" baseline="30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, Author Name3</a:t>
            </a:r>
            <a:r>
              <a:rPr lang="en-US" sz="4400" baseline="30000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endParaRPr lang="en-US" sz="4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3200" i="1" baseline="30000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sz="3200" i="1" dirty="0">
                <a:latin typeface="Arial" panose="020B0604020202020204" pitchFamily="34" charset="0"/>
                <a:cs typeface="Arial" panose="020B0604020202020204" pitchFamily="34" charset="0"/>
              </a:rPr>
              <a:t>Affliation 1,  </a:t>
            </a:r>
            <a:r>
              <a:rPr lang="en-US" sz="3200" i="1" baseline="30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3200" i="1" dirty="0">
                <a:latin typeface="Arial" panose="020B0604020202020204" pitchFamily="34" charset="0"/>
                <a:cs typeface="Arial" panose="020B0604020202020204" pitchFamily="34" charset="0"/>
              </a:rPr>
              <a:t>Affliation2</a:t>
            </a:r>
          </a:p>
          <a:p>
            <a:pPr algn="ctr"/>
            <a:r>
              <a:rPr lang="en-GB" sz="3600" dirty="0"/>
              <a:t> </a:t>
            </a:r>
          </a:p>
        </p:txBody>
      </p:sp>
      <p:cxnSp>
        <p:nvCxnSpPr>
          <p:cNvPr id="24" name="Connector: Elbow 24">
            <a:extLst>
              <a:ext uri="{FF2B5EF4-FFF2-40B4-BE49-F238E27FC236}">
                <a16:creationId xmlns:a16="http://schemas.microsoft.com/office/drawing/2014/main" id="{9B0CFC33-A149-FE29-B112-BAB2953C3402}"/>
              </a:ext>
            </a:extLst>
          </p:cNvPr>
          <p:cNvCxnSpPr>
            <a:cxnSpLocks/>
          </p:cNvCxnSpPr>
          <p:nvPr/>
        </p:nvCxnSpPr>
        <p:spPr>
          <a:xfrm>
            <a:off x="2895600" y="870296"/>
            <a:ext cx="39585900" cy="28474315"/>
          </a:xfrm>
          <a:prstGeom prst="bentConnector3">
            <a:avLst>
              <a:gd name="adj1" fmla="val -6400"/>
            </a:avLst>
          </a:prstGeom>
          <a:ln w="152400" cap="rnd" cmpd="thinThick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tangle 1"/>
          <p:cNvSpPr/>
          <p:nvPr/>
        </p:nvSpPr>
        <p:spPr>
          <a:xfrm>
            <a:off x="12344400" y="27432000"/>
            <a:ext cx="45719" cy="4571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/>
          <p:cNvSpPr/>
          <p:nvPr/>
        </p:nvSpPr>
        <p:spPr>
          <a:xfrm>
            <a:off x="971551" y="7793616"/>
            <a:ext cx="13168250" cy="7065384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4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abstract should contain 50 to 60 words. Use Arial font with a font size of 48. The text must be justified. Authors’ names should appear in a single line, also in Arial font.</a:t>
            </a:r>
            <a:endParaRPr lang="en-GB" sz="48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1" name="Rectangle 10"/>
          <p:cNvSpPr>
            <a:spLocks noChangeArrowheads="1"/>
          </p:cNvSpPr>
          <p:nvPr/>
        </p:nvSpPr>
        <p:spPr bwMode="auto">
          <a:xfrm>
            <a:off x="1016701" y="7793614"/>
            <a:ext cx="13123100" cy="1088253"/>
          </a:xfrm>
          <a:prstGeom prst="rect">
            <a:avLst/>
          </a:prstGeom>
          <a:solidFill>
            <a:schemeClr val="accent1">
              <a:lumMod val="75000"/>
            </a:schemeClr>
          </a:solidFill>
          <a:ln w="12700">
            <a:solidFill>
              <a:schemeClr val="accent1">
                <a:lumMod val="75000"/>
              </a:schemeClr>
            </a:solidFill>
            <a:miter lim="800000"/>
          </a:ln>
        </p:spPr>
        <p:txBody>
          <a:bodyPr wrap="none" lIns="137126" tIns="73152" rIns="137126" bIns="68563" anchor="ctr" anchorCtr="0"/>
          <a:lstStyle>
            <a:defPPr>
              <a:defRPr kern="1200"/>
            </a:defPPr>
          </a:lstStyle>
          <a:p>
            <a:pPr algn="ctr" defTabSz="4702810">
              <a:defRPr/>
            </a:pPr>
            <a:r>
              <a:rPr lang="en-US" sz="5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Abstract     </a:t>
            </a:r>
          </a:p>
        </p:txBody>
      </p:sp>
      <p:sp>
        <p:nvSpPr>
          <p:cNvPr id="34" name="Rectangle 10"/>
          <p:cNvSpPr>
            <a:spLocks noChangeArrowheads="1"/>
          </p:cNvSpPr>
          <p:nvPr/>
        </p:nvSpPr>
        <p:spPr bwMode="auto">
          <a:xfrm>
            <a:off x="14926849" y="7793614"/>
            <a:ext cx="13123100" cy="1088253"/>
          </a:xfrm>
          <a:prstGeom prst="rect">
            <a:avLst/>
          </a:prstGeom>
          <a:solidFill>
            <a:schemeClr val="accent1">
              <a:lumMod val="75000"/>
            </a:schemeClr>
          </a:solidFill>
          <a:ln w="12700">
            <a:solidFill>
              <a:schemeClr val="accent1">
                <a:lumMod val="75000"/>
              </a:schemeClr>
            </a:solidFill>
            <a:miter lim="800000"/>
          </a:ln>
        </p:spPr>
        <p:txBody>
          <a:bodyPr wrap="none" lIns="137126" tIns="73152" rIns="137126" bIns="68563" anchor="ctr" anchorCtr="0"/>
          <a:lstStyle>
            <a:defPPr>
              <a:defRPr kern="1200"/>
            </a:defPPr>
          </a:lstStyle>
          <a:p>
            <a:pPr algn="ctr" defTabSz="4702810">
              <a:defRPr/>
            </a:pPr>
            <a:r>
              <a:rPr lang="en-US" sz="5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Objective</a:t>
            </a:r>
          </a:p>
        </p:txBody>
      </p:sp>
      <p:sp>
        <p:nvSpPr>
          <p:cNvPr id="35" name="Rectangle 10"/>
          <p:cNvSpPr>
            <a:spLocks noChangeArrowheads="1"/>
          </p:cNvSpPr>
          <p:nvPr/>
        </p:nvSpPr>
        <p:spPr bwMode="auto">
          <a:xfrm>
            <a:off x="28760797" y="7793614"/>
            <a:ext cx="13123100" cy="1088253"/>
          </a:xfrm>
          <a:prstGeom prst="rect">
            <a:avLst/>
          </a:prstGeom>
          <a:solidFill>
            <a:schemeClr val="accent1">
              <a:lumMod val="75000"/>
            </a:schemeClr>
          </a:solidFill>
          <a:ln w="12700">
            <a:solidFill>
              <a:schemeClr val="accent1">
                <a:lumMod val="75000"/>
              </a:schemeClr>
            </a:solidFill>
            <a:miter lim="800000"/>
          </a:ln>
        </p:spPr>
        <p:txBody>
          <a:bodyPr wrap="none" lIns="137126" tIns="73152" rIns="137126" bIns="68563" anchor="ctr" anchorCtr="0"/>
          <a:lstStyle>
            <a:defPPr>
              <a:defRPr kern="1200"/>
            </a:defPPr>
          </a:lstStyle>
          <a:p>
            <a:pPr algn="ctr" defTabSz="4702810">
              <a:defRPr/>
            </a:pPr>
            <a:r>
              <a:rPr lang="en-US" sz="5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Results and Discussion</a:t>
            </a:r>
          </a:p>
        </p:txBody>
      </p:sp>
      <p:sp>
        <p:nvSpPr>
          <p:cNvPr id="36" name="Rectangle 10"/>
          <p:cNvSpPr>
            <a:spLocks noChangeArrowheads="1"/>
          </p:cNvSpPr>
          <p:nvPr/>
        </p:nvSpPr>
        <p:spPr bwMode="auto">
          <a:xfrm>
            <a:off x="971547" y="16593381"/>
            <a:ext cx="13123100" cy="1088253"/>
          </a:xfrm>
          <a:prstGeom prst="rect">
            <a:avLst/>
          </a:prstGeom>
          <a:solidFill>
            <a:schemeClr val="accent1">
              <a:lumMod val="75000"/>
            </a:schemeClr>
          </a:solidFill>
          <a:ln w="12700">
            <a:solidFill>
              <a:schemeClr val="accent1">
                <a:lumMod val="75000"/>
              </a:schemeClr>
            </a:solidFill>
            <a:miter lim="800000"/>
          </a:ln>
        </p:spPr>
        <p:txBody>
          <a:bodyPr wrap="none" lIns="137126" tIns="73152" rIns="137126" bIns="68563" anchor="ctr" anchorCtr="0"/>
          <a:lstStyle>
            <a:defPPr>
              <a:defRPr kern="1200"/>
            </a:defPPr>
          </a:lstStyle>
          <a:p>
            <a:pPr algn="ctr" defTabSz="4702810">
              <a:defRPr/>
            </a:pPr>
            <a:r>
              <a:rPr lang="en-US" sz="5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Introduction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971547" y="17728763"/>
            <a:ext cx="13123100" cy="104336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Insert the introduction.</a:t>
            </a:r>
            <a:endParaRPr lang="en-US" altLang="fr-FR" sz="4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85800" indent="-685800" algn="just">
              <a:buFont typeface="Arial" panose="020B0604020202020204" pitchFamily="34" charset="0"/>
              <a:buChar char="•"/>
            </a:pPr>
            <a:r>
              <a:rPr lang="en-US" altLang="fr-FR" sz="4800" dirty="0">
                <a:latin typeface="Arial" panose="020B0604020202020204" pitchFamily="34" charset="0"/>
                <a:cs typeface="Arial" panose="020B0604020202020204" pitchFamily="34" charset="0"/>
              </a:rPr>
              <a:t>This template was designed to produce a 1189mm x 841mm (A0 size) poster in landscape orientation.</a:t>
            </a:r>
          </a:p>
          <a:p>
            <a:pPr marL="685800" indent="-685800" algn="just">
              <a:buFont typeface="Arial" panose="020B0604020202020204" pitchFamily="34" charset="0"/>
              <a:buChar char="•"/>
            </a:pPr>
            <a:r>
              <a:rPr lang="en-US" altLang="fr-FR" sz="4800" dirty="0">
                <a:latin typeface="Arial" panose="020B0604020202020204" pitchFamily="34" charset="0"/>
                <a:cs typeface="Arial" panose="020B0604020202020204" pitchFamily="34" charset="0"/>
              </a:rPr>
              <a:t>Making use of this template will ensure that your poster will look professional, easy to read and save you valuable time in the layout of your presentation.</a:t>
            </a:r>
          </a:p>
          <a:p>
            <a:pPr marL="685800" indent="-685800" algn="just">
              <a:buFont typeface="Arial" panose="020B0604020202020204" pitchFamily="34" charset="0"/>
              <a:buChar char="•"/>
            </a:pPr>
            <a:r>
              <a:rPr lang="en-US" altLang="fr-FR" sz="4800" dirty="0">
                <a:latin typeface="Arial" panose="020B0604020202020204" pitchFamily="34" charset="0"/>
                <a:cs typeface="Arial" panose="020B0604020202020204" pitchFamily="34" charset="0"/>
              </a:rPr>
              <a:t>For this poster template </a:t>
            </a:r>
            <a:r>
              <a:rPr lang="en-US" altLang="fr-FR" sz="4800">
                <a:latin typeface="Arial" panose="020B0604020202020204" pitchFamily="34" charset="0"/>
                <a:cs typeface="Arial" panose="020B0604020202020204" pitchFamily="34" charset="0"/>
              </a:rPr>
              <a:t>the Arial </a:t>
            </a:r>
            <a:r>
              <a:rPr lang="en-US" altLang="fr-FR" sz="4800" dirty="0">
                <a:latin typeface="Arial" panose="020B0604020202020204" pitchFamily="34" charset="0"/>
                <a:cs typeface="Arial" panose="020B0604020202020204" pitchFamily="34" charset="0"/>
              </a:rPr>
              <a:t>font style is used at several recommended text sizes.</a:t>
            </a:r>
          </a:p>
          <a:p>
            <a:pPr marL="685800" indent="-685800" algn="just">
              <a:buFont typeface="Arial" panose="020B0604020202020204" pitchFamily="34" charset="0"/>
              <a:buChar char="•"/>
            </a:pPr>
            <a:r>
              <a:rPr lang="en-US" altLang="fr-FR" sz="4800" dirty="0">
                <a:latin typeface="Arial" panose="020B0604020202020204" pitchFamily="34" charset="0"/>
                <a:cs typeface="Arial" panose="020B0604020202020204" pitchFamily="34" charset="0"/>
              </a:rPr>
              <a:t>Depending on your content and how you wish to layout your poster, you may want to change the column layout of your poster.</a:t>
            </a:r>
          </a:p>
          <a:p>
            <a:pPr marL="685800" indent="-685800" algn="just">
              <a:buFont typeface="Arial" panose="020B0604020202020204" pitchFamily="34" charset="0"/>
              <a:buChar char="•"/>
            </a:pPr>
            <a:endParaRPr lang="en-GB" sz="4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14843595" y="8932230"/>
            <a:ext cx="13123100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GB" sz="4800" dirty="0">
                <a:latin typeface="Arial" panose="020B0604020202020204" pitchFamily="34" charset="0"/>
                <a:cs typeface="Arial" panose="020B0604020202020204" pitchFamily="34" charset="0"/>
              </a:rPr>
              <a:t>Insert the major objective(s) of your research.</a:t>
            </a:r>
          </a:p>
          <a:p>
            <a:pPr marL="685800" indent="-685800" algn="just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n-US" altLang="fr-FR" sz="4800" dirty="0">
                <a:latin typeface="Arial" panose="020B0604020202020204" pitchFamily="34" charset="0"/>
                <a:cs typeface="Arial" panose="020B0604020202020204" pitchFamily="34" charset="0"/>
              </a:rPr>
              <a:t>The blue header bars are used to identify and separate the main topics of your presentation. You can decide your main topics.</a:t>
            </a:r>
          </a:p>
          <a:p>
            <a:pPr algn="just">
              <a:spcBef>
                <a:spcPct val="0"/>
              </a:spcBef>
            </a:pPr>
            <a:endParaRPr lang="en-US" altLang="fr-FR" sz="4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85800" indent="-685800" algn="just">
              <a:spcBef>
                <a:spcPct val="0"/>
              </a:spcBef>
              <a:buFont typeface="Arial" panose="020B0604020202020204" pitchFamily="34" charset="0"/>
              <a:buChar char="•"/>
            </a:pPr>
            <a:endParaRPr lang="en-GB" sz="4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0" name="Rectangle 10"/>
          <p:cNvSpPr>
            <a:spLocks noChangeArrowheads="1"/>
          </p:cNvSpPr>
          <p:nvPr/>
        </p:nvSpPr>
        <p:spPr bwMode="auto">
          <a:xfrm>
            <a:off x="14926849" y="16593381"/>
            <a:ext cx="13123100" cy="1088253"/>
          </a:xfrm>
          <a:prstGeom prst="rect">
            <a:avLst/>
          </a:prstGeom>
          <a:solidFill>
            <a:schemeClr val="accent1">
              <a:lumMod val="75000"/>
            </a:schemeClr>
          </a:solidFill>
          <a:ln w="12700">
            <a:solidFill>
              <a:schemeClr val="accent1">
                <a:lumMod val="75000"/>
              </a:schemeClr>
            </a:solidFill>
            <a:miter lim="800000"/>
          </a:ln>
        </p:spPr>
        <p:txBody>
          <a:bodyPr wrap="none" lIns="137126" tIns="73152" rIns="137126" bIns="68563" anchor="ctr" anchorCtr="0"/>
          <a:lstStyle>
            <a:defPPr>
              <a:defRPr kern="1200"/>
            </a:defPPr>
          </a:lstStyle>
          <a:p>
            <a:pPr algn="ctr" defTabSz="4702810">
              <a:defRPr/>
            </a:pPr>
            <a:r>
              <a:rPr lang="en-US" sz="5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Methodology</a:t>
            </a:r>
          </a:p>
        </p:txBody>
      </p:sp>
      <p:sp>
        <p:nvSpPr>
          <p:cNvPr id="41" name="Rectangle 10"/>
          <p:cNvSpPr>
            <a:spLocks noChangeArrowheads="1"/>
          </p:cNvSpPr>
          <p:nvPr/>
        </p:nvSpPr>
        <p:spPr bwMode="auto">
          <a:xfrm>
            <a:off x="28805949" y="16640510"/>
            <a:ext cx="13123100" cy="1088253"/>
          </a:xfrm>
          <a:prstGeom prst="rect">
            <a:avLst/>
          </a:prstGeom>
          <a:solidFill>
            <a:schemeClr val="accent1">
              <a:lumMod val="75000"/>
            </a:schemeClr>
          </a:solidFill>
          <a:ln w="12700">
            <a:solidFill>
              <a:schemeClr val="accent1">
                <a:lumMod val="75000"/>
              </a:schemeClr>
            </a:solidFill>
            <a:miter lim="800000"/>
          </a:ln>
        </p:spPr>
        <p:txBody>
          <a:bodyPr wrap="none" lIns="137126" tIns="73152" rIns="137126" bIns="68563" anchor="ctr" anchorCtr="0"/>
          <a:lstStyle>
            <a:defPPr>
              <a:defRPr kern="1200"/>
            </a:defPPr>
          </a:lstStyle>
          <a:p>
            <a:pPr algn="ctr" defTabSz="4702810">
              <a:defRPr/>
            </a:pPr>
            <a:r>
              <a:rPr lang="en-US" sz="5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Conclusion</a:t>
            </a:r>
          </a:p>
        </p:txBody>
      </p:sp>
      <p:sp>
        <p:nvSpPr>
          <p:cNvPr id="42" name="Rectangle 10"/>
          <p:cNvSpPr>
            <a:spLocks noChangeArrowheads="1"/>
          </p:cNvSpPr>
          <p:nvPr/>
        </p:nvSpPr>
        <p:spPr bwMode="auto">
          <a:xfrm>
            <a:off x="28760797" y="24696387"/>
            <a:ext cx="13123100" cy="1088253"/>
          </a:xfrm>
          <a:prstGeom prst="rect">
            <a:avLst/>
          </a:prstGeom>
          <a:solidFill>
            <a:schemeClr val="accent1">
              <a:lumMod val="75000"/>
            </a:schemeClr>
          </a:solidFill>
          <a:ln w="12700">
            <a:solidFill>
              <a:schemeClr val="accent1">
                <a:lumMod val="75000"/>
              </a:schemeClr>
            </a:solidFill>
            <a:miter lim="800000"/>
          </a:ln>
        </p:spPr>
        <p:txBody>
          <a:bodyPr wrap="none" lIns="137126" tIns="73152" rIns="137126" bIns="68563" anchor="ctr" anchorCtr="0"/>
          <a:lstStyle>
            <a:defPPr>
              <a:defRPr kern="1200"/>
            </a:defPPr>
          </a:lstStyle>
          <a:p>
            <a:pPr algn="ctr" defTabSz="4702810">
              <a:defRPr/>
            </a:pPr>
            <a:r>
              <a:rPr lang="en-US" sz="5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References</a:t>
            </a:r>
          </a:p>
        </p:txBody>
      </p:sp>
      <p:sp>
        <p:nvSpPr>
          <p:cNvPr id="37" name="Rectangle 36"/>
          <p:cNvSpPr/>
          <p:nvPr/>
        </p:nvSpPr>
        <p:spPr>
          <a:xfrm>
            <a:off x="15164973" y="17957363"/>
            <a:ext cx="13123100" cy="55707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ct val="0"/>
              </a:spcBef>
              <a:spcAft>
                <a:spcPts val="1200"/>
              </a:spcAft>
            </a:pPr>
            <a:r>
              <a:rPr lang="en-GB" sz="4800" dirty="0">
                <a:latin typeface="Arial" panose="020B0604020202020204" pitchFamily="34" charset="0"/>
                <a:cs typeface="Arial" panose="020B0604020202020204" pitchFamily="34" charset="0"/>
              </a:rPr>
              <a:t>Describe the methodology of your research.</a:t>
            </a:r>
            <a:endParaRPr lang="en-US" sz="4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85800" indent="-685800" algn="just">
              <a:spcBef>
                <a:spcPct val="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Tables, Figures and Graphs must all be labelled with numbered captions that clearly identify and describe them. </a:t>
            </a:r>
          </a:p>
          <a:p>
            <a:pPr marL="685800" indent="-685800" algn="just">
              <a:spcBef>
                <a:spcPct val="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Figure and Graph captions are generally placed below the figures, while Table captions must be placed above the Tables. </a:t>
            </a:r>
          </a:p>
        </p:txBody>
      </p:sp>
      <p:sp>
        <p:nvSpPr>
          <p:cNvPr id="38" name="Rectangle 37"/>
          <p:cNvSpPr/>
          <p:nvPr/>
        </p:nvSpPr>
        <p:spPr>
          <a:xfrm>
            <a:off x="28760797" y="25694636"/>
            <a:ext cx="13122559" cy="10676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Bef>
                <a:spcPct val="0"/>
              </a:spcBef>
              <a:spcAft>
                <a:spcPts val="1200"/>
              </a:spcAft>
            </a:pPr>
            <a:r>
              <a:rPr lang="en-GB" sz="4800" dirty="0">
                <a:latin typeface="Arial" panose="020B0604020202020204" pitchFamily="34" charset="0"/>
                <a:cs typeface="Arial" panose="020B0604020202020204" pitchFamily="34" charset="0"/>
              </a:rPr>
              <a:t>List down the major references.</a:t>
            </a:r>
          </a:p>
        </p:txBody>
      </p:sp>
      <p:sp>
        <p:nvSpPr>
          <p:cNvPr id="44" name="Rectangle 43"/>
          <p:cNvSpPr/>
          <p:nvPr/>
        </p:nvSpPr>
        <p:spPr>
          <a:xfrm>
            <a:off x="28795896" y="17744742"/>
            <a:ext cx="13123100" cy="10634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Bef>
                <a:spcPct val="0"/>
              </a:spcBef>
              <a:spcAft>
                <a:spcPts val="1200"/>
              </a:spcAft>
            </a:pPr>
            <a:r>
              <a:rPr lang="en-GB" sz="4800" dirty="0">
                <a:latin typeface="Arial" panose="020B0604020202020204" pitchFamily="34" charset="0"/>
                <a:cs typeface="Arial" panose="020B0604020202020204" pitchFamily="34" charset="0"/>
              </a:rPr>
              <a:t>Summarize the conclusion here.</a:t>
            </a:r>
          </a:p>
        </p:txBody>
      </p:sp>
      <p:sp>
        <p:nvSpPr>
          <p:cNvPr id="45" name="Rectangle 44"/>
          <p:cNvSpPr/>
          <p:nvPr/>
        </p:nvSpPr>
        <p:spPr>
          <a:xfrm>
            <a:off x="28806584" y="9015082"/>
            <a:ext cx="1307677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Insert your Results and Discussion here. 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546625" y="124341"/>
            <a:ext cx="2118378" cy="2118378"/>
          </a:xfrm>
          <a:prstGeom prst="rect">
            <a:avLst/>
          </a:prstGeom>
        </p:spPr>
      </p:pic>
      <p:sp>
        <p:nvSpPr>
          <p:cNvPr id="13" name="Text Box 19"/>
          <p:cNvSpPr txBox="1"/>
          <p:nvPr/>
        </p:nvSpPr>
        <p:spPr>
          <a:xfrm>
            <a:off x="29546921" y="244153"/>
            <a:ext cx="11764010" cy="2270778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>
              <a:buClrTx/>
              <a:buSzTx/>
              <a:buNone/>
            </a:pPr>
            <a:r>
              <a:rPr lang="en-GB" sz="5400" b="1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  <a:sym typeface="+mn-ea"/>
              </a:rPr>
              <a:t>Faculty of Applied Science</a:t>
            </a:r>
            <a:endParaRPr lang="en-GB" sz="5400" b="1" dirty="0"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  <a:p>
            <a:pPr algn="ctr">
              <a:buClrTx/>
              <a:buSzTx/>
              <a:buNone/>
            </a:pPr>
            <a:r>
              <a:rPr lang="en-GB" sz="5400" b="1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  <a:sym typeface="+mn-ea"/>
              </a:rPr>
              <a:t> University of Vavuniya</a:t>
            </a:r>
            <a:endParaRPr lang="en-GB" sz="5400" b="1" dirty="0"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  <a:p>
            <a:pPr algn="r">
              <a:buClrTx/>
              <a:buSzTx/>
              <a:buNone/>
            </a:pPr>
            <a:endParaRPr lang="en-GB" sz="60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>
              <a:buClrTx/>
              <a:buSzTx/>
              <a:buNone/>
            </a:pPr>
            <a:endParaRPr lang="en-US" altLang="en-GB" sz="6600" b="1" i="1" dirty="0">
              <a:sym typeface="+mn-ea"/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64A8C5E9-F0C1-165E-5189-E40572C3F20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52615" y="46758"/>
            <a:ext cx="5852693" cy="18163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71082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2534</TotalTime>
  <Words>283</Words>
  <Application>Microsoft Office PowerPoint</Application>
  <PresentationFormat>Custom</PresentationFormat>
  <Paragraphs>28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Cambria</vt:lpstr>
      <vt:lpstr>Times New Roman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Lenovo</dc:creator>
  <cp:lastModifiedBy>Dhivya A. T. C</cp:lastModifiedBy>
  <cp:revision>30</cp:revision>
  <dcterms:created xsi:type="dcterms:W3CDTF">2025-05-19T06:25:28Z</dcterms:created>
  <dcterms:modified xsi:type="dcterms:W3CDTF">2026-05-01T15:31:42Z</dcterms:modified>
</cp:coreProperties>
</file>