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2794238" cy="30267275"/>
  <p:notesSz cx="9144000" cy="6858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20" d="100"/>
          <a:sy n="20" d="100"/>
        </p:scale>
        <p:origin x="11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568" y="4953466"/>
            <a:ext cx="36375102" cy="10537496"/>
          </a:xfrm>
        </p:spPr>
        <p:txBody>
          <a:bodyPr anchor="b"/>
          <a:lstStyle>
            <a:lvl1pPr algn="ctr"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80" y="15897328"/>
            <a:ext cx="32095679" cy="7307583"/>
          </a:xfrm>
        </p:spPr>
        <p:txBody>
          <a:bodyPr/>
          <a:lstStyle>
            <a:lvl1pPr marL="0" indent="0" algn="ctr">
              <a:buNone/>
              <a:defRPr sz="10592"/>
            </a:lvl1pPr>
            <a:lvl2pPr marL="2017806" indent="0" algn="ctr">
              <a:buNone/>
              <a:defRPr sz="8827"/>
            </a:lvl2pPr>
            <a:lvl3pPr marL="4035613" indent="0" algn="ctr">
              <a:buNone/>
              <a:defRPr sz="7944"/>
            </a:lvl3pPr>
            <a:lvl4pPr marL="6053419" indent="0" algn="ctr">
              <a:buNone/>
              <a:defRPr sz="7061"/>
            </a:lvl4pPr>
            <a:lvl5pPr marL="8071226" indent="0" algn="ctr">
              <a:buNone/>
              <a:defRPr sz="7061"/>
            </a:lvl5pPr>
            <a:lvl6pPr marL="10089032" indent="0" algn="ctr">
              <a:buNone/>
              <a:defRPr sz="7061"/>
            </a:lvl6pPr>
            <a:lvl7pPr marL="12106839" indent="0" algn="ctr">
              <a:buNone/>
              <a:defRPr sz="7061"/>
            </a:lvl7pPr>
            <a:lvl8pPr marL="14124645" indent="0" algn="ctr">
              <a:buNone/>
              <a:defRPr sz="7061"/>
            </a:lvl8pPr>
            <a:lvl9pPr marL="16142452" indent="0" algn="ctr">
              <a:buNone/>
              <a:defRPr sz="70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0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4629" y="1611452"/>
            <a:ext cx="9227508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106" y="1611452"/>
            <a:ext cx="27147595" cy="25650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9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2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818" y="7545809"/>
            <a:ext cx="36910030" cy="12590343"/>
          </a:xfrm>
        </p:spPr>
        <p:txBody>
          <a:bodyPr anchor="b"/>
          <a:lstStyle>
            <a:lvl1pPr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9818" y="20255262"/>
            <a:ext cx="36910030" cy="6620964"/>
          </a:xfrm>
        </p:spPr>
        <p:txBody>
          <a:bodyPr/>
          <a:lstStyle>
            <a:lvl1pPr marL="0" indent="0">
              <a:buNone/>
              <a:defRPr sz="10592">
                <a:solidFill>
                  <a:schemeClr val="tx1"/>
                </a:solidFill>
              </a:defRPr>
            </a:lvl1pPr>
            <a:lvl2pPr marL="2017806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4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104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4583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1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1611459"/>
            <a:ext cx="369100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682" y="7419688"/>
            <a:ext cx="18103966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7682" y="11055963"/>
            <a:ext cx="18103966" cy="162616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4585" y="7419688"/>
            <a:ext cx="18193125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4585" y="11055963"/>
            <a:ext cx="18193125" cy="162616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7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6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3125" y="4357934"/>
            <a:ext cx="21664583" cy="21509383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1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3125" y="4357934"/>
            <a:ext cx="21664583" cy="21509383"/>
          </a:xfrm>
        </p:spPr>
        <p:txBody>
          <a:bodyPr anchor="t"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5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104" y="1611459"/>
            <a:ext cx="369100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104" y="8057261"/>
            <a:ext cx="369100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104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EF31-23A6-4005-B5E0-985665D0856A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5592" y="28053287"/>
            <a:ext cx="14443055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23430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F3466-5CCB-4281-B666-54CB75670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8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035613" rtl="0" eaLnBrk="1" latinLnBrk="0" hangingPunct="1">
        <a:lnSpc>
          <a:spcPct val="90000"/>
        </a:lnSpc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903" indent="-1008903" algn="l" defTabSz="4035613" rtl="0" eaLnBrk="1" latinLnBrk="0" hangingPunct="1">
        <a:lnSpc>
          <a:spcPct val="90000"/>
        </a:lnSpc>
        <a:spcBef>
          <a:spcPts val="4413"/>
        </a:spcBef>
        <a:buFont typeface="Arial" panose="020B0604020202020204" pitchFamily="34" charset="0"/>
        <a:buChar char="•"/>
        <a:defRPr sz="12358" kern="1200">
          <a:solidFill>
            <a:schemeClr val="tx1"/>
          </a:solidFill>
          <a:latin typeface="+mn-lt"/>
          <a:ea typeface="+mn-ea"/>
          <a:cs typeface="+mn-cs"/>
        </a:defRPr>
      </a:lvl1pPr>
      <a:lvl2pPr marL="3026710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Connector: Elbow 24">
            <a:extLst>
              <a:ext uri="{FF2B5EF4-FFF2-40B4-BE49-F238E27FC236}">
                <a16:creationId xmlns:a16="http://schemas.microsoft.com/office/drawing/2014/main" id="{9B0CFC33-A149-FE29-B112-BAB2953C3402}"/>
              </a:ext>
            </a:extLst>
          </p:cNvPr>
          <p:cNvCxnSpPr>
            <a:cxnSpLocks/>
          </p:cNvCxnSpPr>
          <p:nvPr/>
        </p:nvCxnSpPr>
        <p:spPr>
          <a:xfrm>
            <a:off x="9662323" y="870296"/>
            <a:ext cx="32819177" cy="28474315"/>
          </a:xfrm>
          <a:prstGeom prst="bentConnector3">
            <a:avLst>
              <a:gd name="adj1" fmla="val 100035"/>
            </a:avLst>
          </a:prstGeom>
          <a:ln w="152400" cap="rnd" cmpd="thinThick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971550" y="2495112"/>
            <a:ext cx="40957499" cy="32176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/ Research Title Here</a:t>
            </a:r>
          </a:p>
          <a:p>
            <a:pPr algn="ctr"/>
            <a:r>
              <a:rPr lang="en-GB" sz="5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5000" b="1" i="1" dirty="0">
                <a:latin typeface="Arial" panose="020B0604020202020204" pitchFamily="34" charset="0"/>
                <a:cs typeface="Arial" panose="020B0604020202020204" pitchFamily="34" charset="0"/>
              </a:rPr>
              <a:t>Font – </a:t>
            </a:r>
            <a:r>
              <a:rPr lang="en-GB" sz="5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Arial </a:t>
            </a:r>
            <a:r>
              <a:rPr lang="en-GB" sz="5000" b="1" i="1" dirty="0">
                <a:latin typeface="Arial" panose="020B0604020202020204" pitchFamily="34" charset="0"/>
                <a:cs typeface="Arial" panose="020B0604020202020204" pitchFamily="34" charset="0"/>
              </a:rPr>
              <a:t>, Bold | Title </a:t>
            </a:r>
            <a:r>
              <a:rPr lang="en-GB" sz="5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should be at most </a:t>
            </a:r>
            <a:r>
              <a:rPr lang="en-GB" sz="5000" b="1" i="1" dirty="0">
                <a:latin typeface="Arial" panose="020B0604020202020204" pitchFamily="34" charset="0"/>
                <a:cs typeface="Arial" panose="020B0604020202020204" pitchFamily="34" charset="0"/>
              </a:rPr>
              <a:t>two lines)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957251" y="45142"/>
            <a:ext cx="11895349" cy="231127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rtlCol="0" anchor="ctr"/>
          <a:lstStyle/>
          <a:p>
            <a:pPr algn="ctr"/>
            <a:endParaRPr lang="en-GB" sz="5700" dirty="0"/>
          </a:p>
        </p:txBody>
      </p:sp>
      <p:sp>
        <p:nvSpPr>
          <p:cNvPr id="7" name="TextBox 6"/>
          <p:cNvSpPr txBox="1"/>
          <p:nvPr/>
        </p:nvSpPr>
        <p:spPr>
          <a:xfrm>
            <a:off x="925857" y="5745126"/>
            <a:ext cx="40957499" cy="1854164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Author Name1</a:t>
            </a:r>
            <a:r>
              <a:rPr lang="en-US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1*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Author Name2</a:t>
            </a:r>
            <a:r>
              <a:rPr lang="en-US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Author Name3</a:t>
            </a:r>
            <a:r>
              <a:rPr lang="en-US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Affliation 1,  </a:t>
            </a:r>
            <a:r>
              <a:rPr lang="en-US" sz="32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Affliation2</a:t>
            </a:r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600" dirty="0"/>
              <a:t> </a:t>
            </a:r>
          </a:p>
        </p:txBody>
      </p:sp>
      <p:cxnSp>
        <p:nvCxnSpPr>
          <p:cNvPr id="24" name="Connector: Elbow 24">
            <a:extLst>
              <a:ext uri="{FF2B5EF4-FFF2-40B4-BE49-F238E27FC236}">
                <a16:creationId xmlns:a16="http://schemas.microsoft.com/office/drawing/2014/main" id="{9B0CFC33-A149-FE29-B112-BAB2953C3402}"/>
              </a:ext>
            </a:extLst>
          </p:cNvPr>
          <p:cNvCxnSpPr>
            <a:cxnSpLocks/>
          </p:cNvCxnSpPr>
          <p:nvPr/>
        </p:nvCxnSpPr>
        <p:spPr>
          <a:xfrm>
            <a:off x="2895600" y="870296"/>
            <a:ext cx="39585900" cy="28474315"/>
          </a:xfrm>
          <a:prstGeom prst="bentConnector3">
            <a:avLst>
              <a:gd name="adj1" fmla="val -6400"/>
            </a:avLst>
          </a:prstGeom>
          <a:ln w="152400" cap="rnd" cmpd="thinThick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ICASnew-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297" y="45142"/>
            <a:ext cx="6233329" cy="165030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344400" y="274320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71551" y="7793616"/>
            <a:ext cx="13168250" cy="70653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abstract should contain 50 to 60 words. Use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font 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font size of 48. The text must be justified. Authors’ names should appear in a single line, also in 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font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016701" y="7793614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    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14926849" y="7793614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28760797" y="7793614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971547" y="16593381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1547" y="17728763"/>
            <a:ext cx="131231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Insert the introduction.</a:t>
            </a:r>
            <a:endParaRPr lang="en-US" alt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This template was designed to produce a 1189mm x 841mm </a:t>
            </a:r>
            <a:r>
              <a:rPr lang="en-US" altLang="fr-F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(A0 </a:t>
            </a: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size) poster in landscape orientation.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Making use of this template will ensure that your poster will look professional, easy to read and save you valuable time in the layout of your presentation.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For this poster template </a:t>
            </a:r>
            <a:r>
              <a:rPr lang="en-US" altLang="fr-FR" sz="48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fr-FR" sz="4800" smtClean="0">
                <a:latin typeface="Arial" panose="020B0604020202020204" pitchFamily="34" charset="0"/>
                <a:cs typeface="Arial" panose="020B0604020202020204" pitchFamily="34" charset="0"/>
              </a:rPr>
              <a:t>Arial </a:t>
            </a: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font style is used at several recommended text sizes.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Depending on your content and how you wish to layout your poster, you may want to change the column layout of your poster.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843595" y="8932230"/>
            <a:ext cx="131231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Insert the major objective(s) of your research.</a:t>
            </a:r>
          </a:p>
          <a:p>
            <a:pPr marL="685800" indent="-6858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fr-FR" sz="4800" dirty="0">
                <a:latin typeface="Arial" panose="020B0604020202020204" pitchFamily="34" charset="0"/>
                <a:cs typeface="Arial" panose="020B0604020202020204" pitchFamily="34" charset="0"/>
              </a:rPr>
              <a:t>The blue header bars are used to identify and separate the main topics of your presentation. You can decide your main topics.</a:t>
            </a:r>
          </a:p>
          <a:p>
            <a:pPr algn="just">
              <a:spcBef>
                <a:spcPct val="0"/>
              </a:spcBef>
            </a:pPr>
            <a:endParaRPr lang="en-US" alt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4926849" y="16593381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28805949" y="16640510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28760797" y="24696387"/>
            <a:ext cx="13123100" cy="108825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810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5164973" y="17957363"/>
            <a:ext cx="131231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Describe the methodology of your research.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just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Tables, Figures and Graphs must all be labelled with numbered captions that clearly identify and describe them. </a:t>
            </a:r>
          </a:p>
          <a:p>
            <a:pPr marL="685800" indent="-685800" algn="just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Figure and Graph captions are generally placed below the figures, while Table captions must be placed above the Tables.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8760797" y="25694636"/>
            <a:ext cx="13122559" cy="106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List down the major references.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8795896" y="17744742"/>
            <a:ext cx="13123100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Summarize the conclusion here.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8806584" y="9015082"/>
            <a:ext cx="130767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Insert your Results and Discussion here.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6625" y="124341"/>
            <a:ext cx="2118378" cy="2118378"/>
          </a:xfrm>
          <a:prstGeom prst="rect">
            <a:avLst/>
          </a:prstGeom>
        </p:spPr>
      </p:pic>
      <p:sp>
        <p:nvSpPr>
          <p:cNvPr id="13" name="Text Box 19"/>
          <p:cNvSpPr txBox="1"/>
          <p:nvPr/>
        </p:nvSpPr>
        <p:spPr>
          <a:xfrm>
            <a:off x="29546921" y="244153"/>
            <a:ext cx="11764010" cy="22707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buClrTx/>
              <a:buSzTx/>
              <a:buNone/>
            </a:pPr>
            <a:r>
              <a:rPr lang="en-GB" sz="54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+mn-ea"/>
              </a:rPr>
              <a:t>Faculty </a:t>
            </a:r>
            <a:r>
              <a:rPr lang="en-GB" sz="5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+mn-ea"/>
              </a:rPr>
              <a:t>of Applied Science</a:t>
            </a:r>
            <a:endParaRPr lang="en-GB" sz="5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buClrTx/>
              <a:buSzTx/>
              <a:buNone/>
            </a:pPr>
            <a:r>
              <a:rPr lang="en-GB" sz="5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sym typeface="+mn-ea"/>
              </a:rPr>
              <a:t> University of Vavuniya</a:t>
            </a:r>
            <a:endParaRPr lang="en-GB" sz="5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r">
              <a:buClrTx/>
              <a:buSzTx/>
              <a:buNone/>
            </a:pPr>
            <a:endParaRPr lang="en-GB" sz="6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ClrTx/>
              <a:buSzTx/>
              <a:buNone/>
            </a:pPr>
            <a:endParaRPr lang="en-US" altLang="en-GB" sz="6600" b="1" i="1" dirty="0"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1710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2532</TotalTime>
  <Words>281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28</cp:revision>
  <dcterms:created xsi:type="dcterms:W3CDTF">2025-05-19T06:25:28Z</dcterms:created>
  <dcterms:modified xsi:type="dcterms:W3CDTF">2025-05-30T10:20:42Z</dcterms:modified>
</cp:coreProperties>
</file>